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handoutMasterIdLst>
    <p:handoutMasterId r:id="rId62"/>
  </p:handoutMasterIdLst>
  <p:sldIdLst>
    <p:sldId id="256" r:id="rId2"/>
    <p:sldId id="2002" r:id="rId3"/>
    <p:sldId id="2058" r:id="rId4"/>
    <p:sldId id="1669" r:id="rId5"/>
    <p:sldId id="1963" r:id="rId6"/>
    <p:sldId id="2004" r:id="rId7"/>
    <p:sldId id="2005" r:id="rId8"/>
    <p:sldId id="2059" r:id="rId9"/>
    <p:sldId id="2006" r:id="rId10"/>
    <p:sldId id="2008" r:id="rId11"/>
    <p:sldId id="2009" r:id="rId12"/>
    <p:sldId id="2010" r:id="rId13"/>
    <p:sldId id="2011" r:id="rId14"/>
    <p:sldId id="2013" r:id="rId15"/>
    <p:sldId id="2045" r:id="rId16"/>
    <p:sldId id="2046" r:id="rId17"/>
    <p:sldId id="2047" r:id="rId18"/>
    <p:sldId id="2048" r:id="rId19"/>
    <p:sldId id="2014" r:id="rId20"/>
    <p:sldId id="2049" r:id="rId21"/>
    <p:sldId id="2050" r:id="rId22"/>
    <p:sldId id="2051" r:id="rId23"/>
    <p:sldId id="2052" r:id="rId24"/>
    <p:sldId id="2053" r:id="rId25"/>
    <p:sldId id="2060" r:id="rId26"/>
    <p:sldId id="2023" r:id="rId27"/>
    <p:sldId id="2024" r:id="rId28"/>
    <p:sldId id="2025" r:id="rId29"/>
    <p:sldId id="2071" r:id="rId30"/>
    <p:sldId id="2054" r:id="rId31"/>
    <p:sldId id="2027" r:id="rId32"/>
    <p:sldId id="2028" r:id="rId33"/>
    <p:sldId id="2029" r:id="rId34"/>
    <p:sldId id="2030" r:id="rId35"/>
    <p:sldId id="2061" r:id="rId36"/>
    <p:sldId id="2026" r:id="rId37"/>
    <p:sldId id="2032" r:id="rId38"/>
    <p:sldId id="2033" r:id="rId39"/>
    <p:sldId id="2034" r:id="rId40"/>
    <p:sldId id="2035" r:id="rId41"/>
    <p:sldId id="2062" r:id="rId42"/>
    <p:sldId id="2037" r:id="rId43"/>
    <p:sldId id="2038" r:id="rId44"/>
    <p:sldId id="2039" r:id="rId45"/>
    <p:sldId id="2040" r:id="rId46"/>
    <p:sldId id="2041" r:id="rId47"/>
    <p:sldId id="2042" r:id="rId48"/>
    <p:sldId id="2043" r:id="rId49"/>
    <p:sldId id="2063" r:id="rId50"/>
    <p:sldId id="2056" r:id="rId51"/>
    <p:sldId id="2065" r:id="rId52"/>
    <p:sldId id="2066" r:id="rId53"/>
    <p:sldId id="2067" r:id="rId54"/>
    <p:sldId id="2068" r:id="rId55"/>
    <p:sldId id="2069" r:id="rId56"/>
    <p:sldId id="2064" r:id="rId57"/>
    <p:sldId id="2070" r:id="rId58"/>
    <p:sldId id="2057" r:id="rId59"/>
    <p:sldId id="2044" r:id="rId60"/>
  </p:sldIdLst>
  <p:sldSz cx="9144000" cy="6858000" type="screen4x3"/>
  <p:notesSz cx="6796088" cy="992505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DD5"/>
    <a:srgbClr val="FFD1E1"/>
    <a:srgbClr val="8CE3B9"/>
    <a:srgbClr val="FFDD68"/>
    <a:srgbClr val="58E2FE"/>
    <a:srgbClr val="FE5391"/>
    <a:srgbClr val="00CC00"/>
    <a:srgbClr val="0000FF"/>
    <a:srgbClr val="191919"/>
    <a:srgbClr val="A1F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1099" autoAdjust="0"/>
  </p:normalViewPr>
  <p:slideViewPr>
    <p:cSldViewPr>
      <p:cViewPr varScale="1">
        <p:scale>
          <a:sx n="97" d="100"/>
          <a:sy n="97" d="100"/>
        </p:scale>
        <p:origin x="880" y="1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096" y="-102"/>
      </p:cViewPr>
      <p:guideLst>
        <p:guide orient="horz" pos="3125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481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83D690B-2F7F-41C5-8358-67DDE116CE0B}" type="datetimeFigureOut">
              <a:rPr lang="ja-JP" altLang="en-US"/>
              <a:pPr>
                <a:defRPr/>
              </a:pPr>
              <a:t>2022/8/16</a:t>
            </a:fld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942657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49688" y="9426575"/>
            <a:ext cx="2944812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2485CE9-AC3E-4201-BEA6-8C481B03347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322568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481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8BF1C100-3313-4549-8E13-D3B610877890}" type="datetimeFigureOut">
              <a:rPr lang="ja-JP" altLang="en-US"/>
              <a:pPr>
                <a:defRPr/>
              </a:pPr>
              <a:t>2022/8/16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79450" y="4713288"/>
            <a:ext cx="54371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42657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49688" y="9426575"/>
            <a:ext cx="2944812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805686-C58B-44C9-80BD-F747292CB18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860368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148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</a:pPr>
            <a:fld id="{019D14C9-67A3-4E06-8FF2-8AF84E33B8AB}" type="slidenum">
              <a:rPr lang="ja-JP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4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gray">
          <a:xfrm>
            <a:off x="0" y="3429000"/>
            <a:ext cx="9144000" cy="3429000"/>
          </a:xfrm>
          <a:prstGeom prst="rect">
            <a:avLst/>
          </a:prstGeom>
          <a:gradFill rotWithShape="1">
            <a:gsLst>
              <a:gs pos="0">
                <a:srgbClr val="003399"/>
              </a:gs>
              <a:gs pos="100000">
                <a:srgbClr val="00184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395288" y="368300"/>
            <a:ext cx="792162" cy="792163"/>
            <a:chOff x="249" y="232"/>
            <a:chExt cx="295" cy="295"/>
          </a:xfrm>
        </p:grpSpPr>
        <p:sp>
          <p:nvSpPr>
            <p:cNvPr id="6" name="Rectangle 8"/>
            <p:cNvSpPr>
              <a:spLocks noChangeArrowheads="1"/>
            </p:cNvSpPr>
            <p:nvPr userDrawn="1"/>
          </p:nvSpPr>
          <p:spPr bwMode="gray">
            <a:xfrm>
              <a:off x="249" y="232"/>
              <a:ext cx="68" cy="68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7" name="Rectangle 9"/>
            <p:cNvSpPr>
              <a:spLocks noChangeArrowheads="1"/>
            </p:cNvSpPr>
            <p:nvPr userDrawn="1"/>
          </p:nvSpPr>
          <p:spPr bwMode="gray">
            <a:xfrm>
              <a:off x="362" y="232"/>
              <a:ext cx="68" cy="68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66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 userDrawn="1"/>
          </p:nvSpPr>
          <p:spPr bwMode="gray">
            <a:xfrm>
              <a:off x="362" y="345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66FF"/>
                </a:gs>
                <a:gs pos="100000">
                  <a:srgbClr val="0000C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 userDrawn="1"/>
          </p:nvSpPr>
          <p:spPr bwMode="gray">
            <a:xfrm>
              <a:off x="249" y="345"/>
              <a:ext cx="68" cy="68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66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 userDrawn="1"/>
          </p:nvSpPr>
          <p:spPr bwMode="gray">
            <a:xfrm>
              <a:off x="362" y="459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00D6"/>
                </a:gs>
                <a:gs pos="100000">
                  <a:srgbClr val="000099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1" name="Rectangle 13"/>
            <p:cNvSpPr>
              <a:spLocks noChangeArrowheads="1"/>
            </p:cNvSpPr>
            <p:nvPr userDrawn="1"/>
          </p:nvSpPr>
          <p:spPr bwMode="gray">
            <a:xfrm>
              <a:off x="249" y="459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66FF"/>
                </a:gs>
                <a:gs pos="100000">
                  <a:srgbClr val="0000C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" name="Rectangle 14"/>
            <p:cNvSpPr>
              <a:spLocks noChangeArrowheads="1"/>
            </p:cNvSpPr>
            <p:nvPr userDrawn="1"/>
          </p:nvSpPr>
          <p:spPr bwMode="gray">
            <a:xfrm>
              <a:off x="476" y="232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66FF"/>
                </a:gs>
                <a:gs pos="100000">
                  <a:srgbClr val="0000C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Rectangle 15"/>
            <p:cNvSpPr>
              <a:spLocks noChangeArrowheads="1"/>
            </p:cNvSpPr>
            <p:nvPr userDrawn="1"/>
          </p:nvSpPr>
          <p:spPr bwMode="gray">
            <a:xfrm>
              <a:off x="476" y="345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00D6"/>
                </a:gs>
                <a:gs pos="100000">
                  <a:srgbClr val="000099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Rectangle 16"/>
            <p:cNvSpPr>
              <a:spLocks noChangeArrowheads="1"/>
            </p:cNvSpPr>
            <p:nvPr userDrawn="1"/>
          </p:nvSpPr>
          <p:spPr bwMode="gray">
            <a:xfrm>
              <a:off x="476" y="459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0099"/>
                </a:gs>
                <a:gs pos="100000">
                  <a:srgbClr val="00006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15" name="AutoShape 17"/>
          <p:cNvSpPr>
            <a:spLocks noChangeArrowheads="1"/>
          </p:cNvSpPr>
          <p:nvPr/>
        </p:nvSpPr>
        <p:spPr bwMode="gray">
          <a:xfrm rot="10800000" flipH="1">
            <a:off x="-3626" y="3398838"/>
            <a:ext cx="390525" cy="390525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565400"/>
            <a:ext cx="7772400" cy="863600"/>
          </a:xfrm>
        </p:spPr>
        <p:txBody>
          <a:bodyPr/>
          <a:lstStyle>
            <a:lvl1pPr algn="ctr">
              <a:defRPr sz="4400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371600" y="3644900"/>
            <a:ext cx="6400800" cy="622300"/>
          </a:xfrm>
        </p:spPr>
        <p:txBody>
          <a:bodyPr/>
          <a:lstStyle>
            <a:lvl1pPr marL="0" indent="0" algn="ctr">
              <a:buFontTx/>
              <a:buNone/>
              <a:defRPr sz="24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6486525" y="5589588"/>
            <a:ext cx="2133600" cy="215900"/>
          </a:xfrm>
        </p:spPr>
        <p:txBody>
          <a:bodyPr anchor="t"/>
          <a:lstStyle>
            <a:lvl1pPr algn="r">
              <a:defRPr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fld id="{68F2F0A9-2C33-4C79-B0BA-ACD284C94954}" type="datetimeFigureOut">
              <a:rPr lang="ja-JP" altLang="en-US" smtClean="0"/>
              <a:pPr>
                <a:defRPr/>
              </a:pPr>
              <a:t>2022/8/16</a:t>
            </a:fld>
            <a:endParaRPr lang="ja-JP" altLang="en-US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5724525" y="5949950"/>
            <a:ext cx="2895600" cy="215900"/>
          </a:xfrm>
        </p:spPr>
        <p:txBody>
          <a:bodyPr anchor="t"/>
          <a:lstStyle>
            <a:lvl1pPr algn="r">
              <a:defRPr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74471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D9664A-2709-4553-9C42-814D1C0CDB52}" type="datetimeFigureOut">
              <a:rPr lang="ja-JP" altLang="en-US"/>
              <a:pPr>
                <a:defRPr/>
              </a:pPr>
              <a:t>2022/8/16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26044-D0F8-4B9D-AB33-0E80ABAEAFC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86144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784975" y="115888"/>
            <a:ext cx="2108200" cy="6049962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115888"/>
            <a:ext cx="6175375" cy="6049962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D37DA-5F43-4CAF-BBCE-C586BAAB0AD3}" type="datetimeFigureOut">
              <a:rPr lang="ja-JP" altLang="en-US"/>
              <a:pPr>
                <a:defRPr/>
              </a:pPr>
              <a:t>2022/8/16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C130E-7DB6-4A19-AD00-773EE1D79456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93857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5B714-361D-4AB5-BBED-F848BAD6FDDD}" type="datetimeFigureOut">
              <a:rPr lang="ja-JP" altLang="en-US"/>
              <a:pPr>
                <a:defRPr/>
              </a:pPr>
              <a:t>2022/8/16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2AEF3-EC12-44F1-A1AE-D9D61DF3D3AE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5532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6E0E8-9A51-4F47-B192-D27B9AE00BA0}" type="datetimeFigureOut">
              <a:rPr lang="ja-JP" altLang="en-US"/>
              <a:pPr>
                <a:defRPr/>
              </a:pPr>
              <a:t>2022/8/16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FFCF2-097F-480B-910D-59DD80EDF25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5519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165225"/>
            <a:ext cx="4038600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165225"/>
            <a:ext cx="4038600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30A7CD-FC4D-4C4B-9732-BC74DBD8B9D3}" type="datetimeFigureOut">
              <a:rPr lang="ja-JP" altLang="en-US"/>
              <a:pPr>
                <a:defRPr/>
              </a:pPr>
              <a:t>2022/8/16</a:t>
            </a:fld>
            <a:endParaRPr lang="ja-JP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2393-DAA6-407E-BC0B-0785959AFE8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9611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3BFA12-2563-4C6C-81D8-456E624F3238}" type="datetimeFigureOut">
              <a:rPr lang="ja-JP" altLang="en-US"/>
              <a:pPr>
                <a:defRPr/>
              </a:pPr>
              <a:t>2022/8/16</a:t>
            </a:fld>
            <a:endParaRPr lang="ja-JP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6F1E9-D853-413D-B8A0-7014630D5D8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580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591B3-DB9E-45B6-B1E6-87EB978943AD}" type="datetimeFigureOut">
              <a:rPr lang="ja-JP" altLang="en-US"/>
              <a:pPr>
                <a:defRPr/>
              </a:pPr>
              <a:t>2022/8/16</a:t>
            </a:fld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E1B30-FD82-4A5D-A66C-918C7FEEF26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1280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57ECC-A417-4B6E-A940-BE21856BE14B}" type="datetimeFigureOut">
              <a:rPr lang="ja-JP" altLang="en-US"/>
              <a:pPr>
                <a:defRPr/>
              </a:pPr>
              <a:t>2022/8/16</a:t>
            </a:fld>
            <a:endParaRPr lang="ja-JP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6A9398-B3EB-462E-B9C7-303F448E2CE0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3267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2D1B07-4C0A-4ADB-8CB2-92158E950BD0}" type="datetimeFigureOut">
              <a:rPr lang="ja-JP" altLang="en-US"/>
              <a:pPr>
                <a:defRPr/>
              </a:pPr>
              <a:t>2022/8/16</a:t>
            </a:fld>
            <a:endParaRPr lang="ja-JP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3BF272-B2B4-47C0-89A3-1F6CF039D1B8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02755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A1E90-1D97-4E1B-9E4F-14AFC14A6998}" type="datetimeFigureOut">
              <a:rPr lang="ja-JP" altLang="en-US"/>
              <a:pPr>
                <a:defRPr/>
              </a:pPr>
              <a:t>2022/8/16</a:t>
            </a:fld>
            <a:endParaRPr lang="ja-JP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0EAA9-9D9F-4C50-92CA-C93868A17AA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39403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65225"/>
            <a:ext cx="82296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9388" y="6461125"/>
            <a:ext cx="213360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fld id="{EBE95126-8F09-449C-AE35-A525C0988D99}" type="datetimeFigureOut">
              <a:rPr lang="ja-JP" altLang="en-US" smtClean="0"/>
              <a:pPr>
                <a:defRPr/>
              </a:pPr>
              <a:t>2022/8/16</a:t>
            </a:fld>
            <a:endParaRPr lang="ja-JP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61125"/>
            <a:ext cx="289560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31013" y="6461125"/>
            <a:ext cx="213360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fld id="{C0D00CEF-7968-43CA-9839-154D3392BD57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gray">
          <a:xfrm>
            <a:off x="0" y="0"/>
            <a:ext cx="9144000" cy="836613"/>
          </a:xfrm>
          <a:prstGeom prst="rect">
            <a:avLst/>
          </a:prstGeom>
          <a:gradFill rotWithShape="1">
            <a:gsLst>
              <a:gs pos="0">
                <a:srgbClr val="0038A8"/>
              </a:gs>
              <a:gs pos="100000">
                <a:srgbClr val="00008E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gray">
          <a:xfrm>
            <a:off x="179388" y="188913"/>
            <a:ext cx="107950" cy="1079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gray">
          <a:xfrm>
            <a:off x="358775" y="188913"/>
            <a:ext cx="107950" cy="1079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66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gray">
          <a:xfrm>
            <a:off x="358775" y="368300"/>
            <a:ext cx="107950" cy="107950"/>
          </a:xfrm>
          <a:prstGeom prst="rect">
            <a:avLst/>
          </a:prstGeom>
          <a:gradFill rotWithShape="1">
            <a:gsLst>
              <a:gs pos="0">
                <a:srgbClr val="0066FF"/>
              </a:gs>
              <a:gs pos="100000">
                <a:srgbClr val="0000CC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gray">
          <a:xfrm>
            <a:off x="179388" y="368300"/>
            <a:ext cx="107950" cy="1079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66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5" name="Rectangle 12"/>
          <p:cNvSpPr>
            <a:spLocks noChangeArrowheads="1"/>
          </p:cNvSpPr>
          <p:nvPr/>
        </p:nvSpPr>
        <p:spPr bwMode="gray">
          <a:xfrm>
            <a:off x="358775" y="549275"/>
            <a:ext cx="107950" cy="107950"/>
          </a:xfrm>
          <a:prstGeom prst="rect">
            <a:avLst/>
          </a:prstGeom>
          <a:gradFill rotWithShape="1">
            <a:gsLst>
              <a:gs pos="0">
                <a:srgbClr val="0000D6"/>
              </a:gs>
              <a:gs pos="100000">
                <a:srgbClr val="000099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6" name="Rectangle 13"/>
          <p:cNvSpPr>
            <a:spLocks noChangeArrowheads="1"/>
          </p:cNvSpPr>
          <p:nvPr/>
        </p:nvSpPr>
        <p:spPr bwMode="gray">
          <a:xfrm>
            <a:off x="179388" y="549275"/>
            <a:ext cx="107950" cy="107950"/>
          </a:xfrm>
          <a:prstGeom prst="rect">
            <a:avLst/>
          </a:prstGeom>
          <a:gradFill rotWithShape="1">
            <a:gsLst>
              <a:gs pos="0">
                <a:srgbClr val="0066FF"/>
              </a:gs>
              <a:gs pos="100000">
                <a:srgbClr val="0000CC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7" name="Rectangle 14"/>
          <p:cNvSpPr>
            <a:spLocks noChangeArrowheads="1"/>
          </p:cNvSpPr>
          <p:nvPr/>
        </p:nvSpPr>
        <p:spPr bwMode="gray">
          <a:xfrm>
            <a:off x="539750" y="188913"/>
            <a:ext cx="107950" cy="107950"/>
          </a:xfrm>
          <a:prstGeom prst="rect">
            <a:avLst/>
          </a:prstGeom>
          <a:gradFill rotWithShape="1">
            <a:gsLst>
              <a:gs pos="0">
                <a:srgbClr val="0066FF"/>
              </a:gs>
              <a:gs pos="100000">
                <a:srgbClr val="0000CC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8" name="Rectangle 15"/>
          <p:cNvSpPr>
            <a:spLocks noChangeArrowheads="1"/>
          </p:cNvSpPr>
          <p:nvPr/>
        </p:nvSpPr>
        <p:spPr bwMode="gray">
          <a:xfrm>
            <a:off x="539750" y="368300"/>
            <a:ext cx="107950" cy="107950"/>
          </a:xfrm>
          <a:prstGeom prst="rect">
            <a:avLst/>
          </a:prstGeom>
          <a:gradFill rotWithShape="1">
            <a:gsLst>
              <a:gs pos="0">
                <a:srgbClr val="0000D6"/>
              </a:gs>
              <a:gs pos="100000">
                <a:srgbClr val="000099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9" name="Rectangle 16"/>
          <p:cNvSpPr>
            <a:spLocks noChangeArrowheads="1"/>
          </p:cNvSpPr>
          <p:nvPr/>
        </p:nvSpPr>
        <p:spPr bwMode="gray">
          <a:xfrm>
            <a:off x="539750" y="549275"/>
            <a:ext cx="107950" cy="10795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000066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827088" y="115888"/>
            <a:ext cx="80660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0" r:id="rId1"/>
    <p:sldLayoutId id="2147484620" r:id="rId2"/>
    <p:sldLayoutId id="2147484621" r:id="rId3"/>
    <p:sldLayoutId id="2147484622" r:id="rId4"/>
    <p:sldLayoutId id="2147484623" r:id="rId5"/>
    <p:sldLayoutId id="2147484624" r:id="rId6"/>
    <p:sldLayoutId id="2147484625" r:id="rId7"/>
    <p:sldLayoutId id="2147484626" r:id="rId8"/>
    <p:sldLayoutId id="2147484627" r:id="rId9"/>
    <p:sldLayoutId id="2147484628" r:id="rId10"/>
    <p:sldLayoutId id="214748462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aseline="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zap.works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forwindows.org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ord.gg/XzrPmgGbfn?fbclid=IwAR2czyCOfYd0qjlg1kW7D6Dmo6EO8RR0sgeeKKVQWBMNsbFuGqeZMJ3d8d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タイトル 1"/>
          <p:cNvSpPr>
            <a:spLocks noGrp="1"/>
          </p:cNvSpPr>
          <p:nvPr>
            <p:ph type="ctrTitle"/>
          </p:nvPr>
        </p:nvSpPr>
        <p:spPr>
          <a:xfrm>
            <a:off x="285750" y="2492896"/>
            <a:ext cx="8643938" cy="863600"/>
          </a:xfrm>
        </p:spPr>
        <p:txBody>
          <a:bodyPr/>
          <a:lstStyle/>
          <a:p>
            <a:r>
              <a:rPr lang="en" altLang="ja-JP" b="0" dirty="0"/>
              <a:t>Unity</a:t>
            </a:r>
            <a:r>
              <a:rPr lang="ja-JP" altLang="en-US" b="0"/>
              <a:t>で始めよう</a:t>
            </a:r>
            <a:r>
              <a:rPr lang="en" altLang="ja-JP" b="0" dirty="0" err="1"/>
              <a:t>WebAR</a:t>
            </a:r>
            <a:endParaRPr lang="en" altLang="ja-JP" b="0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44FCA02-DB52-A24E-AA05-AA74F9AFFECA}"/>
              </a:ext>
            </a:extLst>
          </p:cNvPr>
          <p:cNvSpPr txBox="1">
            <a:spLocks/>
          </p:cNvSpPr>
          <p:nvPr/>
        </p:nvSpPr>
        <p:spPr bwMode="gray">
          <a:xfrm>
            <a:off x="362986" y="3445408"/>
            <a:ext cx="864393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4000" b="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事前準備</a:t>
            </a:r>
            <a:endParaRPr lang="en-US" altLang="ja-JP" sz="4000" b="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図 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ADE8E06-87AB-FB4D-9FB4-2B1EDF7C9C3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5200655"/>
            <a:ext cx="2155143" cy="748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940" y="1340768"/>
            <a:ext cx="7178986" cy="5043465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1423617" y="5517232"/>
            <a:ext cx="3148384" cy="504056"/>
          </a:xfrm>
          <a:prstGeom prst="borderCallout1">
            <a:avLst>
              <a:gd name="adj1" fmla="val 3361"/>
              <a:gd name="adj2" fmla="val 28992"/>
              <a:gd name="adj3" fmla="val -166752"/>
              <a:gd name="adj4" fmla="val 16298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インストーラーを実行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243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158138"/>
            <a:ext cx="7849782" cy="4872278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5004048" y="6165304"/>
            <a:ext cx="1944216" cy="504056"/>
          </a:xfrm>
          <a:prstGeom prst="borderCallout1">
            <a:avLst>
              <a:gd name="adj1" fmla="val 3361"/>
              <a:gd name="adj2" fmla="val 28992"/>
              <a:gd name="adj3" fmla="val -72420"/>
              <a:gd name="adj4" fmla="val 4559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同意する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906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158138"/>
            <a:ext cx="7849781" cy="4872278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5004048" y="6165304"/>
            <a:ext cx="1944216" cy="504056"/>
          </a:xfrm>
          <a:prstGeom prst="borderCallout1">
            <a:avLst>
              <a:gd name="adj1" fmla="val 3361"/>
              <a:gd name="adj2" fmla="val 28992"/>
              <a:gd name="adj3" fmla="val -72420"/>
              <a:gd name="adj4" fmla="val 4559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インストール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687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158138"/>
            <a:ext cx="7849781" cy="4872277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5004048" y="6165304"/>
            <a:ext cx="1944216" cy="504056"/>
          </a:xfrm>
          <a:prstGeom prst="borderCallout1">
            <a:avLst>
              <a:gd name="adj1" fmla="val 3361"/>
              <a:gd name="adj2" fmla="val 28992"/>
              <a:gd name="adj3" fmla="val -72420"/>
              <a:gd name="adj4" fmla="val 4559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完了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184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6D51D3-01C0-6840-BDFE-832817A83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57626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ja-JP" sz="4000" dirty="0"/>
              <a:t>Unity Hub</a:t>
            </a:r>
            <a:r>
              <a:rPr lang="ja-JP" altLang="en-US" sz="4000"/>
              <a:t>を起動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311146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1" y="1120055"/>
            <a:ext cx="8271337" cy="5339212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539552" y="2420888"/>
            <a:ext cx="1728192" cy="504056"/>
          </a:xfrm>
          <a:prstGeom prst="borderCallout1">
            <a:avLst>
              <a:gd name="adj1" fmla="val -3895"/>
              <a:gd name="adj2" fmla="val 36807"/>
              <a:gd name="adj3" fmla="val -132522"/>
              <a:gd name="adj4" fmla="val 25620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ここをクリック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48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2" y="1120055"/>
            <a:ext cx="8271335" cy="5339212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971600" y="2780928"/>
            <a:ext cx="1728192" cy="504056"/>
          </a:xfrm>
          <a:prstGeom prst="borderCallout1">
            <a:avLst>
              <a:gd name="adj1" fmla="val -3895"/>
              <a:gd name="adj2" fmla="val 36807"/>
              <a:gd name="adj3" fmla="val -139852"/>
              <a:gd name="adj4" fmla="val 2104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Sign In</a:t>
            </a:r>
          </a:p>
        </p:txBody>
      </p:sp>
    </p:spTree>
    <p:extLst>
      <p:ext uri="{BB962C8B-B14F-4D97-AF65-F5344CB8AC3E}">
        <p14:creationId xmlns:p14="http://schemas.microsoft.com/office/powerpoint/2010/main" val="40556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A3A8DF-6F64-4DDF-86AD-A2971F332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648072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dirty="0"/>
              <a:t>ブラウザが立ち上がるので手順に従ってログイン</a:t>
            </a:r>
          </a:p>
        </p:txBody>
      </p:sp>
    </p:spTree>
    <p:extLst>
      <p:ext uri="{BB962C8B-B14F-4D97-AF65-F5344CB8AC3E}">
        <p14:creationId xmlns:p14="http://schemas.microsoft.com/office/powerpoint/2010/main" val="237111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2" y="1120055"/>
            <a:ext cx="8271335" cy="5339211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971600" y="3537632"/>
            <a:ext cx="4202360" cy="504056"/>
          </a:xfrm>
          <a:prstGeom prst="borderCallout1">
            <a:avLst>
              <a:gd name="adj1" fmla="val -3895"/>
              <a:gd name="adj2" fmla="val 36807"/>
              <a:gd name="adj3" fmla="val -359741"/>
              <a:gd name="adj4" fmla="val -5369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アイコンが切り替わっていれば</a:t>
            </a:r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90906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1" y="1120055"/>
            <a:ext cx="8271337" cy="5339213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4139952" y="3068960"/>
            <a:ext cx="4320480" cy="504056"/>
          </a:xfrm>
          <a:prstGeom prst="borderCallout1">
            <a:avLst>
              <a:gd name="adj1" fmla="val -3895"/>
              <a:gd name="adj2" fmla="val 77905"/>
              <a:gd name="adj3" fmla="val -288278"/>
              <a:gd name="adj4" fmla="val 90680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または</a:t>
            </a:r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Manage license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</a:t>
            </a:r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1691680" y="2420888"/>
            <a:ext cx="1728192" cy="504056"/>
          </a:xfrm>
          <a:prstGeom prst="borderCallout1">
            <a:avLst>
              <a:gd name="adj1" fmla="val -3895"/>
              <a:gd name="adj2" fmla="val 36807"/>
              <a:gd name="adj3" fmla="val -132522"/>
              <a:gd name="adj4" fmla="val 25620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ここをクリック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759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</a:t>
            </a:r>
            <a:r>
              <a:rPr lang="ja-JP" altLang="en-US" sz="2800"/>
              <a:t>インストール </a:t>
            </a:r>
            <a:r>
              <a:rPr lang="en-US" altLang="ja-JP" sz="2800" dirty="0"/>
              <a:t>(2021.3</a:t>
            </a:r>
            <a:r>
              <a:rPr lang="ja-JP" altLang="en-US" sz="2800"/>
              <a:t>を</a:t>
            </a:r>
            <a:r>
              <a:rPr lang="ja-JP" altLang="en-US" sz="2800" dirty="0"/>
              <a:t>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/>
              <a:t>Unity2021.3</a:t>
            </a:r>
            <a:r>
              <a:rPr lang="ja-JP" altLang="en-US" sz="2800"/>
              <a:t>を</a:t>
            </a:r>
            <a:r>
              <a:rPr lang="ja-JP" altLang="en-US" sz="2800" dirty="0"/>
              <a:t>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681935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2" y="1120055"/>
            <a:ext cx="8271334" cy="5339211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2267744" y="4005064"/>
            <a:ext cx="2808312" cy="504056"/>
          </a:xfrm>
          <a:prstGeom prst="borderCallout1">
            <a:avLst>
              <a:gd name="adj1" fmla="val -2062"/>
              <a:gd name="adj2" fmla="val 5562"/>
              <a:gd name="adj3" fmla="val -152679"/>
              <a:gd name="adj4" fmla="val -10302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Licenses</a:t>
            </a:r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697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2" y="1120055"/>
            <a:ext cx="8271334" cy="5339210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4139952" y="4941168"/>
            <a:ext cx="3168352" cy="504056"/>
          </a:xfrm>
          <a:prstGeom prst="borderCallout1">
            <a:avLst>
              <a:gd name="adj1" fmla="val -3895"/>
              <a:gd name="adj2" fmla="val 52594"/>
              <a:gd name="adj3" fmla="val -110534"/>
              <a:gd name="adj4" fmla="val 42650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Add License</a:t>
            </a:r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829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3" y="1120055"/>
            <a:ext cx="8271332" cy="5339210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2987824" y="5445224"/>
            <a:ext cx="5137869" cy="792088"/>
          </a:xfrm>
          <a:prstGeom prst="borderCallout1">
            <a:avLst>
              <a:gd name="adj1" fmla="val -3895"/>
              <a:gd name="adj2" fmla="val 52594"/>
              <a:gd name="adj3" fmla="val -90711"/>
              <a:gd name="adj4" fmla="val 45706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ライセンスを選択</a:t>
            </a:r>
            <a:b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例</a:t>
            </a: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:Get a free personal license)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983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3" y="1120055"/>
            <a:ext cx="8271332" cy="5339210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5076056" y="4221088"/>
            <a:ext cx="2016224" cy="504056"/>
          </a:xfrm>
          <a:prstGeom prst="borderCallout1">
            <a:avLst>
              <a:gd name="adj1" fmla="val 98720"/>
              <a:gd name="adj2" fmla="val 28773"/>
              <a:gd name="adj3" fmla="val 188148"/>
              <a:gd name="adj4" fmla="val 1362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ここをクリック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1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3" y="1120055"/>
            <a:ext cx="8271332" cy="5339209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6228184" y="2132856"/>
            <a:ext cx="1440160" cy="504056"/>
          </a:xfrm>
          <a:prstGeom prst="borderCallout1">
            <a:avLst>
              <a:gd name="adj1" fmla="val 3435"/>
              <a:gd name="adj2" fmla="val 80080"/>
              <a:gd name="adj3" fmla="val -92211"/>
              <a:gd name="adj4" fmla="val 9287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閉じる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655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>
                <a:solidFill>
                  <a:srgbClr val="C00000"/>
                </a:solidFill>
              </a:rPr>
              <a:t>Unity</a:t>
            </a:r>
            <a:r>
              <a:rPr lang="ja-JP" altLang="en-US" sz="2800" dirty="0">
                <a:solidFill>
                  <a:srgbClr val="C00000"/>
                </a:solidFill>
              </a:rPr>
              <a:t>の</a:t>
            </a:r>
            <a:r>
              <a:rPr lang="ja-JP" altLang="en-US" sz="2800">
                <a:solidFill>
                  <a:srgbClr val="C00000"/>
                </a:solidFill>
              </a:rPr>
              <a:t>インストール </a:t>
            </a:r>
            <a:r>
              <a:rPr lang="en-US" altLang="ja-JP" sz="2800" dirty="0">
                <a:solidFill>
                  <a:srgbClr val="C00000"/>
                </a:solidFill>
              </a:rPr>
              <a:t>(2021.3</a:t>
            </a:r>
            <a:r>
              <a:rPr lang="ja-JP" altLang="en-US" sz="2800">
                <a:solidFill>
                  <a:srgbClr val="C00000"/>
                </a:solidFill>
              </a:rPr>
              <a:t>を</a:t>
            </a:r>
            <a:r>
              <a:rPr lang="ja-JP" altLang="en-US" sz="2800" dirty="0">
                <a:solidFill>
                  <a:srgbClr val="C00000"/>
                </a:solidFill>
              </a:rPr>
              <a:t>指定</a:t>
            </a:r>
            <a:r>
              <a:rPr lang="en-US" altLang="ja-JP" sz="2800" dirty="0">
                <a:solidFill>
                  <a:srgbClr val="C00000"/>
                </a:solidFill>
              </a:rPr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/>
              <a:t>Unity2021.3</a:t>
            </a:r>
            <a:r>
              <a:rPr lang="ja-JP" altLang="en-US" sz="2800"/>
              <a:t>を</a:t>
            </a:r>
            <a:r>
              <a:rPr lang="ja-JP" altLang="en-US" sz="2800" dirty="0"/>
              <a:t>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278850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Unity2021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6" y="1232896"/>
            <a:ext cx="8724967" cy="5112285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1403648" y="3176972"/>
            <a:ext cx="2016224" cy="504056"/>
          </a:xfrm>
          <a:prstGeom prst="borderCallout1">
            <a:avLst>
              <a:gd name="adj1" fmla="val -2137"/>
              <a:gd name="adj2" fmla="val -138"/>
              <a:gd name="adj3" fmla="val -70332"/>
              <a:gd name="adj4" fmla="val -1852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Installs</a:t>
            </a:r>
          </a:p>
        </p:txBody>
      </p:sp>
    </p:spTree>
    <p:extLst>
      <p:ext uri="{BB962C8B-B14F-4D97-AF65-F5344CB8AC3E}">
        <p14:creationId xmlns:p14="http://schemas.microsoft.com/office/powerpoint/2010/main" val="330653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Unity2021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7" y="1232897"/>
            <a:ext cx="8724966" cy="5112284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6419503" y="2564904"/>
            <a:ext cx="2448272" cy="504056"/>
          </a:xfrm>
          <a:prstGeom prst="borderCallout1">
            <a:avLst>
              <a:gd name="adj1" fmla="val -2137"/>
              <a:gd name="adj2" fmla="val 54834"/>
              <a:gd name="adj3" fmla="val -106064"/>
              <a:gd name="adj4" fmla="val 7080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 Editor</a:t>
            </a:r>
          </a:p>
        </p:txBody>
      </p:sp>
    </p:spTree>
    <p:extLst>
      <p:ext uri="{BB962C8B-B14F-4D97-AF65-F5344CB8AC3E}">
        <p14:creationId xmlns:p14="http://schemas.microsoft.com/office/powerpoint/2010/main" val="22648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Unity2021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00" y="1232896"/>
            <a:ext cx="8351997" cy="5112284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1259632" y="5625104"/>
            <a:ext cx="4968552" cy="828232"/>
          </a:xfrm>
          <a:prstGeom prst="borderCallout1">
            <a:avLst>
              <a:gd name="adj1" fmla="val -1927"/>
              <a:gd name="adj2" fmla="val 50435"/>
              <a:gd name="adj3" fmla="val -276572"/>
              <a:gd name="adj4" fmla="val 30467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Unity2021.3.x</a:t>
            </a:r>
            <a:r>
              <a:rPr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の最新版</a:t>
            </a:r>
            <a:b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2022/08/12</a:t>
            </a:r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現在</a:t>
            </a: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Unity2021.3.8f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996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Unity2021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00" y="1232896"/>
            <a:ext cx="8351997" cy="5112284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1259632" y="5625104"/>
            <a:ext cx="4968552" cy="828232"/>
          </a:xfrm>
          <a:prstGeom prst="borderCallout1">
            <a:avLst>
              <a:gd name="adj1" fmla="val -1927"/>
              <a:gd name="adj2" fmla="val 50435"/>
              <a:gd name="adj3" fmla="val -276572"/>
              <a:gd name="adj4" fmla="val 30467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Silicon</a:t>
            </a:r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版と</a:t>
            </a: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Intel</a:t>
            </a:r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版が表示される</a:t>
            </a:r>
            <a:b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場合は必ず</a:t>
            </a: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Intel</a:t>
            </a:r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版をインストール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615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ja-JP" altLang="en-US" sz="2800" dirty="0">
                <a:solidFill>
                  <a:srgbClr val="C00000"/>
                </a:solidFill>
              </a:rPr>
              <a:t>アカウント作成</a:t>
            </a:r>
            <a:endParaRPr lang="en-US" altLang="ja-JP" sz="2800" dirty="0">
              <a:solidFill>
                <a:srgbClr val="C00000"/>
              </a:solidFill>
            </a:endParaRPr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</a:t>
            </a:r>
            <a:r>
              <a:rPr lang="ja-JP" altLang="en-US" sz="2800"/>
              <a:t>インストール </a:t>
            </a:r>
            <a:r>
              <a:rPr lang="en-US" altLang="ja-JP" sz="2800" dirty="0"/>
              <a:t>(2021.3</a:t>
            </a:r>
            <a:r>
              <a:rPr lang="ja-JP" altLang="en-US" sz="2800"/>
              <a:t>を</a:t>
            </a:r>
            <a:r>
              <a:rPr lang="ja-JP" altLang="en-US" sz="2800" dirty="0"/>
              <a:t>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/>
              <a:t>Unity2021.3</a:t>
            </a:r>
            <a:r>
              <a:rPr lang="ja-JP" altLang="en-US" sz="2800"/>
              <a:t>を</a:t>
            </a:r>
            <a:r>
              <a:rPr lang="ja-JP" altLang="en-US" sz="2800" dirty="0"/>
              <a:t>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129164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Unity2021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00" y="1232896"/>
            <a:ext cx="8351997" cy="5112284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4834731" y="4653136"/>
            <a:ext cx="1728192" cy="468192"/>
          </a:xfrm>
          <a:prstGeom prst="borderCallout1">
            <a:avLst>
              <a:gd name="adj1" fmla="val 5873"/>
              <a:gd name="adj2" fmla="val 71485"/>
              <a:gd name="adj3" fmla="val -280371"/>
              <a:gd name="adj4" fmla="val 113036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08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Unity2021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01" y="1232897"/>
            <a:ext cx="8351995" cy="5112283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2627784" y="3774231"/>
            <a:ext cx="5400600" cy="504056"/>
          </a:xfrm>
          <a:prstGeom prst="borderCallout1">
            <a:avLst>
              <a:gd name="adj1" fmla="val 99562"/>
              <a:gd name="adj2" fmla="val 260"/>
              <a:gd name="adj3" fmla="val 210026"/>
              <a:gd name="adj4" fmla="val -11377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WebGL Build Support</a:t>
            </a:r>
            <a:r>
              <a:rPr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のチェックをオン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70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Unity2021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01" y="1232897"/>
            <a:ext cx="8351995" cy="5112283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5508104" y="4725144"/>
            <a:ext cx="1728192" cy="504056"/>
          </a:xfrm>
          <a:prstGeom prst="borderCallout1">
            <a:avLst>
              <a:gd name="adj1" fmla="val 96813"/>
              <a:gd name="adj2" fmla="val 73171"/>
              <a:gd name="adj3" fmla="val 174294"/>
              <a:gd name="adj4" fmla="val 89451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411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Unity2021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01" y="1232896"/>
            <a:ext cx="8351995" cy="5112283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2699792" y="3262880"/>
            <a:ext cx="3366091" cy="504056"/>
          </a:xfrm>
          <a:prstGeom prst="borderCallout1">
            <a:avLst>
              <a:gd name="adj1" fmla="val -2137"/>
              <a:gd name="adj2" fmla="val 43804"/>
              <a:gd name="adj3" fmla="val -141796"/>
              <a:gd name="adj4" fmla="val 2448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インストール終了まで待つ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45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Unity2021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02" y="1232897"/>
            <a:ext cx="8351993" cy="5112282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2915816" y="3933056"/>
            <a:ext cx="2448272" cy="504056"/>
          </a:xfrm>
          <a:prstGeom prst="borderCallout1">
            <a:avLst>
              <a:gd name="adj1" fmla="val -2137"/>
              <a:gd name="adj2" fmla="val 43804"/>
              <a:gd name="adj3" fmla="val -141796"/>
              <a:gd name="adj4" fmla="val 2448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インストール終了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172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</a:t>
            </a:r>
            <a:r>
              <a:rPr lang="ja-JP" altLang="en-US" sz="2800"/>
              <a:t>インストール </a:t>
            </a:r>
            <a:r>
              <a:rPr lang="en-US" altLang="ja-JP" sz="2800" dirty="0"/>
              <a:t>(2021.3</a:t>
            </a:r>
            <a:r>
              <a:rPr lang="ja-JP" altLang="en-US" sz="2800"/>
              <a:t>を</a:t>
            </a:r>
            <a:r>
              <a:rPr lang="ja-JP" altLang="en-US" sz="2800" dirty="0"/>
              <a:t>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>
                <a:solidFill>
                  <a:srgbClr val="C00000"/>
                </a:solidFill>
              </a:rPr>
              <a:t>Unity2021.3</a:t>
            </a:r>
            <a:r>
              <a:rPr lang="ja-JP" altLang="en-US" sz="2800">
                <a:solidFill>
                  <a:srgbClr val="C00000"/>
                </a:solidFill>
              </a:rPr>
              <a:t>を</a:t>
            </a:r>
            <a:r>
              <a:rPr lang="ja-JP" altLang="en-US" sz="2800" dirty="0">
                <a:solidFill>
                  <a:srgbClr val="C00000"/>
                </a:solidFill>
              </a:rPr>
              <a:t>インストール済みの人向け</a:t>
            </a:r>
            <a:endParaRPr lang="en-US" altLang="ja-JP" sz="2800" dirty="0">
              <a:solidFill>
                <a:srgbClr val="C00000"/>
              </a:solidFill>
            </a:endParaRPr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43045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WebGL Build</a:t>
            </a:r>
            <a:r>
              <a:rPr lang="ja-JP" altLang="en-US"/>
              <a:t>オプションの追加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00" y="1232896"/>
            <a:ext cx="8351997" cy="5112284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7452320" y="3429000"/>
            <a:ext cx="1152128" cy="504056"/>
          </a:xfrm>
          <a:prstGeom prst="borderCallout1">
            <a:avLst>
              <a:gd name="adj1" fmla="val -2137"/>
              <a:gd name="adj2" fmla="val 54834"/>
              <a:gd name="adj3" fmla="val -106064"/>
              <a:gd name="adj4" fmla="val 7080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8B980885-0677-4A6B-8889-F350D354B5D7}"/>
              </a:ext>
            </a:extLst>
          </p:cNvPr>
          <p:cNvSpPr/>
          <p:nvPr/>
        </p:nvSpPr>
        <p:spPr>
          <a:xfrm>
            <a:off x="2051720" y="1844824"/>
            <a:ext cx="2088232" cy="504056"/>
          </a:xfrm>
          <a:prstGeom prst="borderCallout1">
            <a:avLst>
              <a:gd name="adj1" fmla="val 96126"/>
              <a:gd name="adj2" fmla="val 48220"/>
              <a:gd name="adj3" fmla="val 193764"/>
              <a:gd name="adj4" fmla="val 6529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2021.3.8f</a:t>
            </a:r>
          </a:p>
        </p:txBody>
      </p:sp>
    </p:spTree>
    <p:extLst>
      <p:ext uri="{BB962C8B-B14F-4D97-AF65-F5344CB8AC3E}">
        <p14:creationId xmlns:p14="http://schemas.microsoft.com/office/powerpoint/2010/main" val="1167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WebGL Build</a:t>
            </a:r>
            <a:r>
              <a:rPr lang="ja-JP" altLang="en-US"/>
              <a:t>オプションの追加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01" y="1232897"/>
            <a:ext cx="8351995" cy="5112283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6084168" y="2060848"/>
            <a:ext cx="2512045" cy="504056"/>
          </a:xfrm>
          <a:prstGeom prst="borderCallout1">
            <a:avLst>
              <a:gd name="adj1" fmla="val 99562"/>
              <a:gd name="adj2" fmla="val 17928"/>
              <a:gd name="adj3" fmla="val 206264"/>
              <a:gd name="adj4" fmla="val 8634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Add modules</a:t>
            </a:r>
          </a:p>
        </p:txBody>
      </p:sp>
    </p:spTree>
    <p:extLst>
      <p:ext uri="{BB962C8B-B14F-4D97-AF65-F5344CB8AC3E}">
        <p14:creationId xmlns:p14="http://schemas.microsoft.com/office/powerpoint/2010/main" val="101595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WebGL Build</a:t>
            </a:r>
            <a:r>
              <a:rPr lang="ja-JP" altLang="en-US"/>
              <a:t>オプションの追加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7" y="1232896"/>
            <a:ext cx="8724964" cy="5112283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2555776" y="3068960"/>
            <a:ext cx="3456384" cy="504056"/>
          </a:xfrm>
          <a:prstGeom prst="borderCallout1">
            <a:avLst>
              <a:gd name="adj1" fmla="val 105059"/>
              <a:gd name="adj2" fmla="val -2525"/>
              <a:gd name="adj3" fmla="val 155054"/>
              <a:gd name="adj4" fmla="val -19199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WebGL Build Support</a:t>
            </a:r>
          </a:p>
        </p:txBody>
      </p:sp>
    </p:spTree>
    <p:extLst>
      <p:ext uri="{BB962C8B-B14F-4D97-AF65-F5344CB8AC3E}">
        <p14:creationId xmlns:p14="http://schemas.microsoft.com/office/powerpoint/2010/main" val="151193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WebGL Build</a:t>
            </a:r>
            <a:r>
              <a:rPr lang="ja-JP" altLang="en-US"/>
              <a:t>オプションの追加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7" y="1232896"/>
            <a:ext cx="8724964" cy="5112283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6012160" y="4725144"/>
            <a:ext cx="1152128" cy="504056"/>
          </a:xfrm>
          <a:prstGeom prst="borderCallout1">
            <a:avLst>
              <a:gd name="adj1" fmla="val 102310"/>
              <a:gd name="adj2" fmla="val 61208"/>
              <a:gd name="adj3" fmla="val 179792"/>
              <a:gd name="adj4" fmla="val 8782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</a:t>
            </a:r>
          </a:p>
        </p:txBody>
      </p:sp>
    </p:spTree>
    <p:extLst>
      <p:ext uri="{BB962C8B-B14F-4D97-AF65-F5344CB8AC3E}">
        <p14:creationId xmlns:p14="http://schemas.microsoft.com/office/powerpoint/2010/main" val="205809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r>
              <a:rPr lang="ja-JP" altLang="en-US"/>
              <a:t>のウェブサイトにアクセス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667B1A-42DE-434A-BC5C-E055BBB3A239}"/>
              </a:ext>
            </a:extLst>
          </p:cNvPr>
          <p:cNvSpPr txBox="1"/>
          <p:nvPr/>
        </p:nvSpPr>
        <p:spPr>
          <a:xfrm>
            <a:off x="611560" y="2780928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" altLang="ja-JP" sz="4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https://unity3d.com/jp/get-unity/download</a:t>
            </a:r>
            <a:endParaRPr lang="en" altLang="ja-JP" sz="4000" spc="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91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58C2E87A-F1CF-D6F7-53C1-EAE911C2A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00" y="1232896"/>
            <a:ext cx="8351997" cy="5112284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WebGL Build</a:t>
            </a:r>
            <a:r>
              <a:rPr lang="ja-JP" altLang="en-US"/>
              <a:t>オプションの追加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CD4D4BD0-804A-584D-9A82-34147F32EB5D}"/>
              </a:ext>
            </a:extLst>
          </p:cNvPr>
          <p:cNvSpPr/>
          <p:nvPr/>
        </p:nvSpPr>
        <p:spPr>
          <a:xfrm>
            <a:off x="2915816" y="3933056"/>
            <a:ext cx="2448272" cy="504056"/>
          </a:xfrm>
          <a:prstGeom prst="borderCallout1">
            <a:avLst>
              <a:gd name="adj1" fmla="val -2137"/>
              <a:gd name="adj2" fmla="val 43804"/>
              <a:gd name="adj3" fmla="val -141796"/>
              <a:gd name="adj4" fmla="val 2448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インストール終了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251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のインストール </a:t>
            </a:r>
            <a:r>
              <a:rPr lang="en-US" altLang="ja-JP" sz="2800" dirty="0"/>
              <a:t>(2021.3</a:t>
            </a:r>
            <a:r>
              <a:rPr lang="ja-JP" altLang="en-US" sz="2800"/>
              <a:t>を</a:t>
            </a:r>
            <a:r>
              <a:rPr lang="ja-JP" altLang="en-US" sz="2800" dirty="0"/>
              <a:t>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/>
              <a:t>Unity 2021.3</a:t>
            </a:r>
            <a:r>
              <a:rPr lang="ja-JP" altLang="en-US" sz="2800"/>
              <a:t>を</a:t>
            </a:r>
            <a:r>
              <a:rPr lang="ja-JP" altLang="en-US" sz="2800" dirty="0"/>
              <a:t>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ja-JP" altLang="en-US" sz="2800" dirty="0">
                <a:solidFill>
                  <a:srgbClr val="C00000"/>
                </a:solidFill>
              </a:rPr>
              <a:t>アカウント作成</a:t>
            </a:r>
            <a:endParaRPr lang="en-US" altLang="ja-JP" sz="2800" dirty="0">
              <a:solidFill>
                <a:srgbClr val="C00000"/>
              </a:solidFill>
            </a:endParaRPr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835561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ZapWorks</a:t>
            </a:r>
            <a:r>
              <a:rPr lang="ja-JP" altLang="en-US"/>
              <a:t>のウェブサイトにアクセス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667B1A-42DE-434A-BC5C-E055BBB3A239}"/>
              </a:ext>
            </a:extLst>
          </p:cNvPr>
          <p:cNvSpPr txBox="1"/>
          <p:nvPr/>
        </p:nvSpPr>
        <p:spPr>
          <a:xfrm>
            <a:off x="611560" y="2780928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" altLang="ja-JP" sz="4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https://zap.works</a:t>
            </a:r>
            <a:endParaRPr lang="en" altLang="ja-JP" sz="4000" spc="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741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80" y="1468427"/>
            <a:ext cx="8726108" cy="5046423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6804248" y="2348880"/>
            <a:ext cx="1872208" cy="504056"/>
          </a:xfrm>
          <a:prstGeom prst="borderCallout1">
            <a:avLst>
              <a:gd name="adj1" fmla="val 1635"/>
              <a:gd name="adj2" fmla="val 67602"/>
              <a:gd name="adj3" fmla="val -79855"/>
              <a:gd name="adj4" fmla="val 78561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Free trial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20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81" y="1622937"/>
            <a:ext cx="8726106" cy="5046423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3923928" y="1143289"/>
            <a:ext cx="2664296" cy="504056"/>
          </a:xfrm>
          <a:prstGeom prst="borderCallout1">
            <a:avLst>
              <a:gd name="adj1" fmla="val 103334"/>
              <a:gd name="adj2" fmla="val 23201"/>
              <a:gd name="adj3" fmla="val 288459"/>
              <a:gd name="adj4" fmla="val -6400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ログイン方法を選ぶ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34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548" y="1139453"/>
            <a:ext cx="8130903" cy="5400600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5508104" y="1844824"/>
            <a:ext cx="2304256" cy="504056"/>
          </a:xfrm>
          <a:prstGeom prst="borderCallout1">
            <a:avLst>
              <a:gd name="adj1" fmla="val 106083"/>
              <a:gd name="adj2" fmla="val 21641"/>
              <a:gd name="adj3" fmla="val 184012"/>
              <a:gd name="adj4" fmla="val 27401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Hobby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を選択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32B1F3CD-D22B-794A-AFCB-189FE772206C}"/>
              </a:ext>
            </a:extLst>
          </p:cNvPr>
          <p:cNvSpPr/>
          <p:nvPr/>
        </p:nvSpPr>
        <p:spPr>
          <a:xfrm>
            <a:off x="2530475" y="3717032"/>
            <a:ext cx="2304256" cy="504056"/>
          </a:xfrm>
          <a:prstGeom prst="borderCallout1">
            <a:avLst>
              <a:gd name="adj1" fmla="val -1113"/>
              <a:gd name="adj2" fmla="val 12622"/>
              <a:gd name="adj3" fmla="val -82603"/>
              <a:gd name="adj4" fmla="val 20787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チェックを</a:t>
            </a: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ON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67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548" y="1139453"/>
            <a:ext cx="8130903" cy="5400600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4572000" y="5085184"/>
            <a:ext cx="3168352" cy="504056"/>
          </a:xfrm>
          <a:prstGeom prst="borderCallout1">
            <a:avLst>
              <a:gd name="adj1" fmla="val -1113"/>
              <a:gd name="adj2" fmla="val 27435"/>
              <a:gd name="adj3" fmla="val -99095"/>
              <a:gd name="adj4" fmla="val 4314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Create workspace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99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548" y="1139453"/>
            <a:ext cx="8130903" cy="5400599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6156176" y="5245501"/>
            <a:ext cx="1656184" cy="504056"/>
          </a:xfrm>
          <a:prstGeom prst="borderCallout1">
            <a:avLst>
              <a:gd name="adj1" fmla="val 97837"/>
              <a:gd name="adj2" fmla="val 70288"/>
              <a:gd name="adj3" fmla="val 184012"/>
              <a:gd name="adj4" fmla="val 8295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Save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2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548" y="1139453"/>
            <a:ext cx="8130903" cy="5400599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6156176" y="5245501"/>
            <a:ext cx="1656184" cy="504056"/>
          </a:xfrm>
          <a:prstGeom prst="borderCallout1">
            <a:avLst>
              <a:gd name="adj1" fmla="val 97837"/>
              <a:gd name="adj2" fmla="val 70288"/>
              <a:gd name="adj3" fmla="val 184012"/>
              <a:gd name="adj4" fmla="val 8295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Save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9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</a:t>
            </a:r>
            <a:r>
              <a:rPr lang="ja-JP" altLang="en-US" sz="2800"/>
              <a:t>インストール </a:t>
            </a:r>
            <a:r>
              <a:rPr lang="en-US" altLang="ja-JP" sz="2800" dirty="0"/>
              <a:t>(2021.3</a:t>
            </a:r>
            <a:r>
              <a:rPr lang="ja-JP" altLang="en-US" sz="2800"/>
              <a:t>を</a:t>
            </a:r>
            <a:r>
              <a:rPr lang="ja-JP" altLang="en-US" sz="2800" dirty="0"/>
              <a:t>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/>
              <a:t>Unity2021.3</a:t>
            </a:r>
            <a:r>
              <a:rPr lang="ja-JP" altLang="en-US" sz="2800"/>
              <a:t>を</a:t>
            </a:r>
            <a:r>
              <a:rPr lang="ja-JP" altLang="en-US" sz="2800" dirty="0"/>
              <a:t>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>
                <a:solidFill>
                  <a:srgbClr val="C00000"/>
                </a:solidFill>
              </a:rPr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200243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80" y="1385926"/>
            <a:ext cx="8726108" cy="5211426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6416024" y="1133898"/>
            <a:ext cx="2016224" cy="504056"/>
          </a:xfrm>
          <a:prstGeom prst="borderCallout1">
            <a:avLst>
              <a:gd name="adj1" fmla="val 103334"/>
              <a:gd name="adj2" fmla="val 73786"/>
              <a:gd name="adj3" fmla="val 184012"/>
              <a:gd name="adj4" fmla="val 94366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ここをクリック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113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GitHub</a:t>
            </a:r>
            <a:r>
              <a:rPr lang="ja-JP" altLang="en-US"/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0CA713-D9F0-40F4-BE6A-B288A3F2F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498" y="2420888"/>
            <a:ext cx="8229600" cy="1240098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/>
              <a:t>こちらにアクセス</a:t>
            </a:r>
            <a:endParaRPr lang="en-US" altLang="ja-JP" dirty="0"/>
          </a:p>
          <a:p>
            <a:pPr marL="0" indent="0" algn="ctr">
              <a:buNone/>
            </a:pPr>
            <a:r>
              <a:rPr lang="en-US" altLang="ja-JP" dirty="0">
                <a:hlinkClick r:id="rId2"/>
              </a:rPr>
              <a:t>https://github.com/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533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GitHub</a:t>
            </a:r>
            <a:r>
              <a:rPr lang="ja-JP" altLang="en-US"/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0CA713-D9F0-40F4-BE6A-B288A3F2F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529" y="892758"/>
            <a:ext cx="8229600" cy="124009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ja-JP" sz="2600" dirty="0"/>
              <a:t>Sign up</a:t>
            </a:r>
            <a:r>
              <a:rPr lang="ja-JP" altLang="en-US" sz="2600"/>
              <a:t>から必要な情報を入力してアカウントを作ってください</a:t>
            </a:r>
            <a:endParaRPr lang="en-US" altLang="ja-JP" sz="2600" dirty="0"/>
          </a:p>
        </p:txBody>
      </p:sp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199DA929-C338-9C4E-A846-68E93299C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49" y="1484784"/>
            <a:ext cx="7812360" cy="5092868"/>
          </a:xfrm>
          <a:prstGeom prst="rect">
            <a:avLst/>
          </a:prstGeo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2AD4C0CB-8C3C-C04B-9AF1-551A669B2B69}"/>
              </a:ext>
            </a:extLst>
          </p:cNvPr>
          <p:cNvSpPr/>
          <p:nvPr/>
        </p:nvSpPr>
        <p:spPr>
          <a:xfrm>
            <a:off x="5724128" y="2451215"/>
            <a:ext cx="1656184" cy="504056"/>
          </a:xfrm>
          <a:prstGeom prst="borderCallout1">
            <a:avLst>
              <a:gd name="adj1" fmla="val 5818"/>
              <a:gd name="adj2" fmla="val 66287"/>
              <a:gd name="adj3" fmla="val -152514"/>
              <a:gd name="adj4" fmla="val 91757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Sign up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721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</a:t>
            </a:r>
            <a:r>
              <a:rPr lang="ja-JP" altLang="en-US" sz="2800"/>
              <a:t>インストール </a:t>
            </a:r>
            <a:r>
              <a:rPr lang="en-US" altLang="ja-JP" sz="2800" dirty="0"/>
              <a:t>(2021.3</a:t>
            </a:r>
            <a:r>
              <a:rPr lang="ja-JP" altLang="en-US" sz="2800"/>
              <a:t>を</a:t>
            </a:r>
            <a:r>
              <a:rPr lang="ja-JP" altLang="en-US" sz="2800" dirty="0"/>
              <a:t>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/>
              <a:t>Unity2021.3</a:t>
            </a:r>
            <a:r>
              <a:rPr lang="ja-JP" altLang="en-US" sz="2800"/>
              <a:t>を</a:t>
            </a:r>
            <a:r>
              <a:rPr lang="ja-JP" altLang="en-US" sz="2800" dirty="0"/>
              <a:t>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>
                <a:solidFill>
                  <a:srgbClr val="C00000"/>
                </a:solidFill>
              </a:rPr>
              <a:t>GitHubDesktop</a:t>
            </a:r>
            <a:r>
              <a:rPr lang="ja-JP" altLang="en-US" sz="2800">
                <a:solidFill>
                  <a:srgbClr val="C00000"/>
                </a:solidFill>
              </a:rPr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2946534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GitHub</a:t>
            </a:r>
            <a:r>
              <a:rPr lang="ja-JP" altLang="en-US"/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0CA713-D9F0-40F4-BE6A-B288A3F2F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498" y="2420888"/>
            <a:ext cx="8229600" cy="1240098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/>
              <a:t>こちらにアクセス</a:t>
            </a:r>
            <a:endParaRPr lang="en-US" altLang="ja-JP" dirty="0"/>
          </a:p>
          <a:p>
            <a:pPr marL="0" indent="0" algn="ctr">
              <a:buNone/>
            </a:pPr>
            <a:r>
              <a:rPr lang="en-US" altLang="ja-JP" dirty="0">
                <a:hlinkClick r:id="rId2"/>
              </a:rPr>
              <a:t>https://desktop.github.com</a:t>
            </a:r>
            <a:endParaRPr lang="en-US" altLang="ja-JP" dirty="0"/>
          </a:p>
          <a:p>
            <a:pPr marL="0" indent="0" algn="ctr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2319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GitHub</a:t>
            </a:r>
            <a:r>
              <a:rPr lang="ja-JP" altLang="en-US"/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0CA713-D9F0-40F4-BE6A-B288A3F2F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528" y="892758"/>
            <a:ext cx="8650959" cy="1240098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2600"/>
              <a:t>ダウンロード</a:t>
            </a:r>
            <a:r>
              <a:rPr lang="en-US" altLang="ja-JP" sz="2600" dirty="0"/>
              <a:t>&amp;</a:t>
            </a:r>
            <a:r>
              <a:rPr lang="ja-JP" altLang="en-US" sz="2600"/>
              <a:t>インストール後、アプリを起動してログインしてください</a:t>
            </a:r>
            <a:endParaRPr lang="en-US" altLang="ja-JP" sz="2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99DA929-C338-9C4E-A846-68E93299C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149" y="1484784"/>
            <a:ext cx="7812360" cy="5092867"/>
          </a:xfrm>
          <a:prstGeom prst="rect">
            <a:avLst/>
          </a:prstGeo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2AD4C0CB-8C3C-C04B-9AF1-551A669B2B69}"/>
              </a:ext>
            </a:extLst>
          </p:cNvPr>
          <p:cNvSpPr/>
          <p:nvPr/>
        </p:nvSpPr>
        <p:spPr>
          <a:xfrm>
            <a:off x="4006639" y="3779189"/>
            <a:ext cx="1656184" cy="504056"/>
          </a:xfrm>
          <a:prstGeom prst="borderCallout1">
            <a:avLst>
              <a:gd name="adj1" fmla="val 95208"/>
              <a:gd name="adj2" fmla="val 35081"/>
              <a:gd name="adj3" fmla="val 212932"/>
              <a:gd name="adj4" fmla="val 2374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Sign up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62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</a:t>
            </a:r>
            <a:r>
              <a:rPr lang="ja-JP" altLang="en-US" sz="2800"/>
              <a:t>インストール </a:t>
            </a:r>
            <a:r>
              <a:rPr lang="en-US" altLang="ja-JP" sz="2800" dirty="0"/>
              <a:t>(2021.3</a:t>
            </a:r>
            <a:r>
              <a:rPr lang="ja-JP" altLang="en-US" sz="2800"/>
              <a:t>を</a:t>
            </a:r>
            <a:r>
              <a:rPr lang="ja-JP" altLang="en-US" sz="2800" dirty="0"/>
              <a:t>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/>
              <a:t>Unity2021.3</a:t>
            </a:r>
            <a:r>
              <a:rPr lang="ja-JP" altLang="en-US" sz="2800"/>
              <a:t>を</a:t>
            </a:r>
            <a:r>
              <a:rPr lang="ja-JP" altLang="en-US" sz="2800" dirty="0"/>
              <a:t>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>
                <a:solidFill>
                  <a:srgbClr val="C00000"/>
                </a:solidFill>
              </a:rPr>
              <a:t>その他設定</a:t>
            </a:r>
            <a:endParaRPr lang="en-US" altLang="ja-JP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4904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Git for Windows</a:t>
            </a:r>
            <a:r>
              <a:rPr lang="ja-JP" altLang="en-US"/>
              <a:t>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0CA713-D9F0-40F4-BE6A-B288A3F2F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695" y="1988840"/>
            <a:ext cx="8229600" cy="319987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Git for Windows</a:t>
            </a:r>
            <a:r>
              <a:rPr kumimoji="1" lang="ja-JP" altLang="en-US" dirty="0"/>
              <a:t>をインストール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>
                <a:hlinkClick r:id="rId2"/>
              </a:rPr>
              <a:t>https://gitforwindows.org/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※Windows</a:t>
            </a:r>
            <a:r>
              <a:rPr lang="ja-JP" altLang="en-US"/>
              <a:t>ユーザーのみ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※</a:t>
            </a:r>
            <a:r>
              <a:rPr lang="ja-JP" altLang="en-US" dirty="0"/>
              <a:t>各項目ともデフォルトのままで</a:t>
            </a:r>
            <a:r>
              <a:rPr lang="en-US" altLang="ja-JP" dirty="0"/>
              <a:t>OK</a:t>
            </a:r>
          </a:p>
          <a:p>
            <a:pPr marL="0" indent="0">
              <a:buNone/>
            </a:pPr>
            <a:r>
              <a:rPr kumimoji="1" lang="en-US" altLang="ja-JP" dirty="0"/>
              <a:t>※</a:t>
            </a:r>
            <a:r>
              <a:rPr kumimoji="1" lang="ja-JP" altLang="en-US" dirty="0"/>
              <a:t>終わったら</a:t>
            </a:r>
            <a:r>
              <a:rPr lang="en-US" altLang="ja-JP" dirty="0"/>
              <a:t>Windows</a:t>
            </a:r>
            <a:r>
              <a:rPr lang="ja-JP" altLang="en-US"/>
              <a:t>を再起動</a:t>
            </a:r>
            <a:br>
              <a:rPr lang="en-US" altLang="ja-JP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162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Xcode</a:t>
            </a:r>
            <a:r>
              <a:rPr lang="ja-JP" altLang="en-US"/>
              <a:t>をインストール</a:t>
            </a:r>
            <a:r>
              <a:rPr lang="en-US" altLang="ja-JP" dirty="0"/>
              <a:t> (Mac</a:t>
            </a:r>
            <a:r>
              <a:rPr lang="ja-JP" altLang="en-US"/>
              <a:t>のみ</a:t>
            </a:r>
            <a:r>
              <a:rPr lang="en-US" altLang="ja-JP"/>
              <a:t>)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0CA713-D9F0-40F4-BE6A-B288A3F2F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76263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ja-JP" dirty="0"/>
              <a:t>AppStore</a:t>
            </a:r>
            <a:r>
              <a:rPr kumimoji="1" lang="ja-JP" altLang="en-US"/>
              <a:t>で</a:t>
            </a:r>
            <a:r>
              <a:rPr kumimoji="1" lang="en-US" altLang="ja-JP" dirty="0" err="1"/>
              <a:t>xcode</a:t>
            </a:r>
            <a:r>
              <a:rPr kumimoji="1" lang="ja-JP" altLang="en-US"/>
              <a:t>と検索してインストール</a:t>
            </a:r>
            <a:br>
              <a:rPr kumimoji="1" lang="en-US" altLang="ja-JP" dirty="0"/>
            </a:br>
            <a:r>
              <a:rPr kumimoji="1" lang="en-US" altLang="ja-JP" sz="2000" dirty="0"/>
              <a:t>※</a:t>
            </a:r>
            <a:r>
              <a:rPr kumimoji="1" lang="ja-JP" altLang="en-US" sz="2000"/>
              <a:t>万が一容量的にインストールが厳しい方はやらなくて</a:t>
            </a:r>
            <a:r>
              <a:rPr kumimoji="1" lang="en-US" altLang="ja-JP" sz="2000" dirty="0"/>
              <a:t>OK</a:t>
            </a:r>
            <a:endParaRPr kumimoji="1" lang="ja-JP" altLang="en-US" sz="2000" dirty="0"/>
          </a:p>
        </p:txBody>
      </p:sp>
      <p:pic>
        <p:nvPicPr>
          <p:cNvPr id="5" name="図 4" descr="グラフィカル ユーザー インターフェイス, アプリケーション, Web サイト&#10;&#10;自動的に生成された説明">
            <a:extLst>
              <a:ext uri="{FF2B5EF4-FFF2-40B4-BE49-F238E27FC236}">
                <a16:creationId xmlns:a16="http://schemas.microsoft.com/office/drawing/2014/main" id="{1FEE56B3-C318-A943-AE00-6A8019B7A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16832"/>
            <a:ext cx="7668344" cy="469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6D51D3-01C0-6840-BDFE-832817A83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576262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4000"/>
              <a:t>準備完了</a:t>
            </a:r>
            <a:endParaRPr kumimoji="1" lang="ja-JP" altLang="en-US" sz="400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19A5988-D446-B944-A8E9-A68CDF3E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547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6D51D3-01C0-6840-BDFE-832817A83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576262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4000"/>
              <a:t>ご質問・ご相談は</a:t>
            </a:r>
            <a:r>
              <a:rPr lang="en-US" altLang="ja-JP" sz="4000" dirty="0"/>
              <a:t>Discord</a:t>
            </a:r>
            <a:r>
              <a:rPr lang="ja-JP" altLang="en-US" sz="4000"/>
              <a:t>で！</a:t>
            </a:r>
            <a:br>
              <a:rPr lang="en-US" altLang="ja-JP" sz="4000" dirty="0"/>
            </a:br>
            <a:r>
              <a:rPr lang="en" altLang="ja-JP" u="sng" dirty="0">
                <a:hlinkClick r:id="rId2"/>
              </a:rPr>
              <a:t>https://discord.gg/XzrPmgGbfn</a:t>
            </a:r>
            <a:endParaRPr kumimoji="1" lang="ja-JP" altLang="en-US" sz="400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19A5988-D446-B944-A8E9-A68CDF3E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717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80" y="1340768"/>
            <a:ext cx="8726108" cy="5043465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5724128" y="5006928"/>
            <a:ext cx="2880320" cy="504056"/>
          </a:xfrm>
          <a:prstGeom prst="borderCallout1">
            <a:avLst>
              <a:gd name="adj1" fmla="val -2136"/>
              <a:gd name="adj2" fmla="val 63109"/>
              <a:gd name="adj3" fmla="val -122774"/>
              <a:gd name="adj4" fmla="val 52852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Unity ID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を作成する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683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6D51D3-01C0-6840-BDFE-832817A83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576262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4000"/>
              <a:t>サイトの案内に従って登録してください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372838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>
                <a:solidFill>
                  <a:srgbClr val="C00000"/>
                </a:solidFill>
              </a:rPr>
              <a:t>Unity Hub</a:t>
            </a:r>
            <a:r>
              <a:rPr lang="ja-JP" altLang="en-US" sz="2800" dirty="0">
                <a:solidFill>
                  <a:srgbClr val="C00000"/>
                </a:solidFill>
              </a:rPr>
              <a:t>のインストール</a:t>
            </a:r>
            <a:endParaRPr lang="en-US" altLang="ja-JP" sz="2800" dirty="0">
              <a:solidFill>
                <a:srgbClr val="C00000"/>
              </a:solidFill>
            </a:endParaRPr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</a:t>
            </a:r>
            <a:r>
              <a:rPr lang="ja-JP" altLang="en-US" sz="2800"/>
              <a:t>インストール </a:t>
            </a:r>
            <a:r>
              <a:rPr lang="en-US" altLang="ja-JP" sz="2800" dirty="0"/>
              <a:t>(2021.3</a:t>
            </a:r>
            <a:r>
              <a:rPr lang="ja-JP" altLang="en-US" sz="2800"/>
              <a:t>を</a:t>
            </a:r>
            <a:r>
              <a:rPr lang="ja-JP" altLang="en-US" sz="2800" dirty="0"/>
              <a:t>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/>
              <a:t>Unity2021.3</a:t>
            </a:r>
            <a:r>
              <a:rPr lang="ja-JP" altLang="en-US" sz="2800"/>
              <a:t>を</a:t>
            </a:r>
            <a:r>
              <a:rPr lang="ja-JP" altLang="en-US" sz="2800" dirty="0"/>
              <a:t>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536460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のダウンロード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998" y="1340768"/>
            <a:ext cx="8444871" cy="5043465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1736948" y="4725144"/>
            <a:ext cx="3411115" cy="504056"/>
          </a:xfrm>
          <a:prstGeom prst="borderCallout1">
            <a:avLst>
              <a:gd name="adj1" fmla="val -2136"/>
              <a:gd name="adj2" fmla="val 63109"/>
              <a:gd name="adj3" fmla="val -122774"/>
              <a:gd name="adj4" fmla="val 52852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のダウンロード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249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ol9-s-1">
  <a:themeElements>
    <a:clrScheme name="cool9-s-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ユーザー定義 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ol9-s-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cool9-s-1</Template>
  <TotalTime>31142</TotalTime>
  <Words>933</Words>
  <Application>Microsoft Macintosh PowerPoint</Application>
  <PresentationFormat>画面に合わせる (4:3)</PresentationFormat>
  <Paragraphs>192</Paragraphs>
  <Slides>59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59</vt:i4>
      </vt:variant>
    </vt:vector>
  </HeadingPairs>
  <TitlesOfParts>
    <vt:vector size="63" baseType="lpstr">
      <vt:lpstr>Meiryo UI</vt:lpstr>
      <vt:lpstr>Arial</vt:lpstr>
      <vt:lpstr>Calibri</vt:lpstr>
      <vt:lpstr>cool9-s-1</vt:lpstr>
      <vt:lpstr>Unityで始めようWebAR</vt:lpstr>
      <vt:lpstr>準備事項</vt:lpstr>
      <vt:lpstr>準備事項</vt:lpstr>
      <vt:lpstr>Unityのウェブサイトにアクセス</vt:lpstr>
      <vt:lpstr>Unityのアカウント作成</vt:lpstr>
      <vt:lpstr>Unityのアカウント作成</vt:lpstr>
      <vt:lpstr>Unityのアカウント作成</vt:lpstr>
      <vt:lpstr>準備事項</vt:lpstr>
      <vt:lpstr>Unity Hubのダウンロード</vt:lpstr>
      <vt:lpstr>Unity Hubのインストール</vt:lpstr>
      <vt:lpstr>Unity Hubのインストール</vt:lpstr>
      <vt:lpstr>Unity Hubのインストール</vt:lpstr>
      <vt:lpstr>Unity Hubのインストール</vt:lpstr>
      <vt:lpstr>Unityのアカウント設定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準備事項</vt:lpstr>
      <vt:lpstr>Unity2021のインストール</vt:lpstr>
      <vt:lpstr>Unity2021のインストール</vt:lpstr>
      <vt:lpstr>Unity2021のインストール</vt:lpstr>
      <vt:lpstr>Unity2021のインストール</vt:lpstr>
      <vt:lpstr>Unity2021のインストール</vt:lpstr>
      <vt:lpstr>Unity2021のインストール</vt:lpstr>
      <vt:lpstr>Unity2021のインストール</vt:lpstr>
      <vt:lpstr>Unity2021のインストール</vt:lpstr>
      <vt:lpstr>Unity2021のインストール</vt:lpstr>
      <vt:lpstr>準備事項</vt:lpstr>
      <vt:lpstr>WebGL Buildオプションの追加</vt:lpstr>
      <vt:lpstr>WebGL Buildオプションの追加</vt:lpstr>
      <vt:lpstr>WebGL Buildオプションの追加</vt:lpstr>
      <vt:lpstr>WebGL Buildオプションの追加</vt:lpstr>
      <vt:lpstr>WebGL Buildオプションの追加</vt:lpstr>
      <vt:lpstr>準備事項</vt:lpstr>
      <vt:lpstr>ZapWorksのウェブサイトにアクセス</vt:lpstr>
      <vt:lpstr>ZapWorksのアカウント作成</vt:lpstr>
      <vt:lpstr>ZapWorksのアカウント作成</vt:lpstr>
      <vt:lpstr>ZapWorksのアカウント作成</vt:lpstr>
      <vt:lpstr>ZapWorksのアカウント作成</vt:lpstr>
      <vt:lpstr>ZapWorksのアカウント作成</vt:lpstr>
      <vt:lpstr>ZapWorksのアカウント作成</vt:lpstr>
      <vt:lpstr>準備事項</vt:lpstr>
      <vt:lpstr>GitHubのアカウント作成</vt:lpstr>
      <vt:lpstr>GitHubのアカウント作成</vt:lpstr>
      <vt:lpstr>準備事項</vt:lpstr>
      <vt:lpstr>GitHubのアカウント作成</vt:lpstr>
      <vt:lpstr>GitHubのアカウント作成</vt:lpstr>
      <vt:lpstr>準備事項</vt:lpstr>
      <vt:lpstr>Git for Windowsインストール</vt:lpstr>
      <vt:lpstr>Xcodeをインストール (Macのみ)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Yoshinaga</dc:creator>
  <cp:lastModifiedBy>Takashi Yoshinaga</cp:lastModifiedBy>
  <cp:revision>4813</cp:revision>
  <cp:lastPrinted>2020-09-18T13:31:57Z</cp:lastPrinted>
  <dcterms:created xsi:type="dcterms:W3CDTF">2008-04-27T22:06:51Z</dcterms:created>
  <dcterms:modified xsi:type="dcterms:W3CDTF">2022-08-16T04:07:26Z</dcterms:modified>
</cp:coreProperties>
</file>